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10"/>
  </p:notesMasterIdLst>
  <p:sldIdLst>
    <p:sldId id="256" r:id="rId2"/>
    <p:sldId id="263" r:id="rId3"/>
    <p:sldId id="264" r:id="rId4"/>
    <p:sldId id="260" r:id="rId5"/>
    <p:sldId id="259" r:id="rId6"/>
    <p:sldId id="261" r:id="rId7"/>
    <p:sldId id="262" r:id="rId8"/>
    <p:sldId id="258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66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/>
    <p:restoredTop sz="86564"/>
  </p:normalViewPr>
  <p:slideViewPr>
    <p:cSldViewPr snapToGrid="0" snapToObjects="1">
      <p:cViewPr>
        <p:scale>
          <a:sx n="84" d="100"/>
          <a:sy n="84" d="100"/>
        </p:scale>
        <p:origin x="1840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5E4AFD-A958-C14E-81BC-3DCD615D5E0F}" type="datetimeFigureOut">
              <a:rPr lang="es-ES" smtClean="0"/>
              <a:t>8/1/18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BAD84-407D-324C-BAB8-175E9DF4EE3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5706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3550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1727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20329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74">
                <a:solidFill>
                  <a:srgbClr val="444444"/>
                </a:solidFill>
              </a:rPr>
              <a:t>Texto del título</a:t>
            </a:r>
          </a:p>
        </p:txBody>
      </p:sp>
      <p:sp>
        <p:nvSpPr>
          <p:cNvPr id="28" name="Shape 2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482"/>
              <a:t>Nivel de texto 1</a:t>
            </a:r>
          </a:p>
          <a:p>
            <a:pPr lvl="1">
              <a:defRPr sz="1800"/>
            </a:pPr>
            <a:r>
              <a:rPr sz="1482"/>
              <a:t>Nivel de texto 2</a:t>
            </a:r>
          </a:p>
          <a:p>
            <a:pPr lvl="2">
              <a:defRPr sz="1800"/>
            </a:pPr>
            <a:r>
              <a:rPr sz="1482"/>
              <a:t>Nivel de texto 3</a:t>
            </a:r>
          </a:p>
          <a:p>
            <a:pPr lvl="3">
              <a:defRPr sz="1800"/>
            </a:pPr>
            <a:r>
              <a:rPr sz="1482"/>
              <a:t>Nivel de texto 4</a:t>
            </a:r>
          </a:p>
          <a:p>
            <a:pPr lvl="4">
              <a:defRPr sz="1800"/>
            </a:pPr>
            <a:r>
              <a:rPr sz="1482"/>
              <a:t>Nivel de texto 5</a:t>
            </a:r>
          </a:p>
        </p:txBody>
      </p:sp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xfrm>
            <a:off x="11015033" y="6658958"/>
            <a:ext cx="368087" cy="184469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593571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985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888030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332781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73471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6478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5138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04747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4415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5AFD363-D7BA-F24C-9515-C97E85B6D9FD}" type="datetimeFigureOut">
              <a:rPr lang="es-ES" smtClean="0"/>
              <a:t>8/1/18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934692B-FD23-2642-9C8C-77BF0C341029}" type="slidenum">
              <a:rPr lang="es-ES" smtClean="0"/>
              <a:t>‹Nr.›</a:t>
            </a:fld>
            <a:endParaRPr lang="es-E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2781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www.vilmanunez.com/recursos" TargetMode="External"/><Relationship Id="rId3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sz="4400" dirty="0" smtClean="0"/>
              <a:t>Plantilla </a:t>
            </a:r>
            <a:br>
              <a:rPr lang="es-ES" sz="4400" dirty="0" smtClean="0"/>
            </a:br>
            <a:r>
              <a:rPr lang="es-ES" sz="4400" dirty="0" smtClean="0"/>
              <a:t>calendario </a:t>
            </a:r>
            <a:br>
              <a:rPr lang="es-ES" sz="4400" dirty="0" smtClean="0"/>
            </a:br>
            <a:r>
              <a:rPr lang="es-ES" sz="4400" dirty="0" smtClean="0"/>
              <a:t>editorial</a:t>
            </a:r>
            <a:br>
              <a:rPr lang="es-ES" sz="4400" dirty="0" smtClean="0"/>
            </a:br>
            <a:r>
              <a:rPr lang="es-ES" sz="4400" dirty="0" smtClean="0"/>
              <a:t>con </a:t>
            </a:r>
            <a:r>
              <a:rPr lang="es-ES_tradnl" sz="4400" dirty="0" smtClean="0"/>
              <a:t>IM</a:t>
            </a:r>
            <a:r>
              <a:rPr lang="es-ES_tradnl" sz="4400" dirty="0" smtClean="0"/>
              <a:t>ÁGENES</a:t>
            </a:r>
            <a:endParaRPr lang="es-ES" sz="44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43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Calendario editorial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788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Calendario editorial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graphicFrame>
        <p:nvGraphicFramePr>
          <p:cNvPr id="4" name="Table 190"/>
          <p:cNvGraphicFramePr/>
          <p:nvPr>
            <p:extLst>
              <p:ext uri="{D42A27DB-BD31-4B8C-83A1-F6EECF244321}">
                <p14:modId xmlns:p14="http://schemas.microsoft.com/office/powerpoint/2010/main" val="470631541"/>
              </p:ext>
            </p:extLst>
          </p:nvPr>
        </p:nvGraphicFramePr>
        <p:xfrm>
          <a:off x="1142744" y="1474935"/>
          <a:ext cx="10396190" cy="4984918"/>
        </p:xfrm>
        <a:graphic>
          <a:graphicData uri="http://schemas.openxmlformats.org/drawingml/2006/table">
            <a:tbl>
              <a:tblPr/>
              <a:tblGrid>
                <a:gridCol w="696637"/>
                <a:gridCol w="1255301"/>
                <a:gridCol w="1580527"/>
                <a:gridCol w="2536525"/>
                <a:gridCol w="1548770"/>
                <a:gridCol w="1077804"/>
                <a:gridCol w="1700626"/>
              </a:tblGrid>
              <a:tr h="334116">
                <a:tc rowSpan="2">
                  <a:txBody>
                    <a:bodyPr/>
                    <a:lstStyle/>
                    <a:p>
                      <a:pPr lvl="0" algn="l" defTabSz="914400">
                        <a:defRPr sz="1400">
                          <a:solidFill>
                            <a:srgbClr val="FFFFFF"/>
                          </a:solidFill>
                          <a:latin typeface="Raleway Heavy"/>
                          <a:ea typeface="Raleway Heavy"/>
                          <a:cs typeface="Raleway Heavy"/>
                          <a:sym typeface="Raleway Heavy"/>
                        </a:defRPr>
                      </a:pPr>
                      <a:r>
                        <a:rPr lang="es-ES_tradnl" sz="1300" dirty="0" err="1" smtClean="0"/>
                        <a:t>Enl</a:t>
                      </a:r>
                      <a:endParaRPr sz="1300" dirty="0"/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sz="1500" b="1" dirty="0">
                          <a:solidFill>
                            <a:srgbClr val="FFFFFF"/>
                          </a:solidFill>
                          <a:latin typeface="Century Gothic"/>
                          <a:ea typeface="Raleway Heavy"/>
                          <a:cs typeface="Century Gothic"/>
                          <a:sym typeface="Raleway Heavy"/>
                        </a:rPr>
                        <a:t>Publicación</a:t>
                      </a: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14497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sz="1500" b="1" dirty="0">
                          <a:solidFill>
                            <a:srgbClr val="FFFFFF"/>
                          </a:solidFill>
                          <a:latin typeface="Century Gothic"/>
                          <a:ea typeface="Raleway Heavy"/>
                          <a:cs typeface="Century Gothic"/>
                          <a:sym typeface="Raleway Heavy"/>
                        </a:rPr>
                        <a:t>Detalle contenido</a:t>
                      </a: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14497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4261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sz="1300" b="1" dirty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Día</a:t>
                      </a: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B4E6F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sz="1300" b="1" dirty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Horario</a:t>
                      </a: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B4E6F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sz="1300" b="1" dirty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Copy</a:t>
                      </a: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B4E6F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lang="es-ES_tradnl" sz="1300" b="1" dirty="0" smtClean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Enlace</a:t>
                      </a:r>
                      <a:endParaRPr sz="1300" b="1" dirty="0">
                        <a:latin typeface="Century Gothic"/>
                        <a:ea typeface="Raleway"/>
                        <a:cs typeface="Century Gothic"/>
                        <a:sym typeface="Raleway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B4E6F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sz="1300" b="1" dirty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Hashtags</a:t>
                      </a: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B4E6F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lang="es-ES_tradnl" sz="1300" b="1" dirty="0" smtClean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Red Social a publicar</a:t>
                      </a:r>
                      <a:endParaRPr sz="1300" b="1" dirty="0">
                        <a:latin typeface="Century Gothic"/>
                        <a:ea typeface="Raleway"/>
                        <a:cs typeface="Century Gothic"/>
                        <a:sym typeface="Raleway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B4E6F1"/>
                    </a:solidFill>
                  </a:tcPr>
                </a:tc>
              </a:tr>
              <a:tr h="416437"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sz="1000" b="1" dirty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1</a:t>
                      </a: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6437"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lang="es-ES_tradnl" sz="1000" b="1" dirty="0" smtClean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2</a:t>
                      </a:r>
                      <a:endParaRPr sz="1000" b="1" dirty="0">
                        <a:latin typeface="Century Gothic"/>
                        <a:ea typeface="Raleway"/>
                        <a:cs typeface="Century Gothic"/>
                        <a:sym typeface="Raleway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6437"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lang="es-ES_tradnl" sz="1000" b="1" dirty="0" smtClean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3</a:t>
                      </a:r>
                      <a:endParaRPr sz="1000" b="1" dirty="0">
                        <a:latin typeface="Century Gothic"/>
                        <a:ea typeface="Raleway"/>
                        <a:cs typeface="Century Gothic"/>
                        <a:sym typeface="Raleway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6437"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lang="es-ES_tradnl" sz="1000" b="1" dirty="0" smtClean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4</a:t>
                      </a:r>
                      <a:endParaRPr sz="1000" b="1" dirty="0">
                        <a:latin typeface="Century Gothic"/>
                        <a:ea typeface="Raleway"/>
                        <a:cs typeface="Century Gothic"/>
                        <a:sym typeface="Raleway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6437"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lang="es-ES_tradnl" sz="1000" b="1" dirty="0" smtClean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5</a:t>
                      </a:r>
                      <a:endParaRPr sz="1000" b="1" dirty="0">
                        <a:latin typeface="Century Gothic"/>
                        <a:ea typeface="Raleway"/>
                        <a:cs typeface="Century Gothic"/>
                        <a:sym typeface="Raleway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6437"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lang="es-ES_tradnl" sz="1000" b="1" dirty="0" smtClean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6</a:t>
                      </a:r>
                      <a:endParaRPr sz="1000" b="1" dirty="0">
                        <a:latin typeface="Century Gothic"/>
                        <a:ea typeface="Raleway"/>
                        <a:cs typeface="Century Gothic"/>
                        <a:sym typeface="Raleway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6437"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lang="es-ES_tradnl" sz="1000" b="1" dirty="0" smtClean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7</a:t>
                      </a:r>
                      <a:endParaRPr sz="1000" b="1" dirty="0">
                        <a:latin typeface="Century Gothic"/>
                        <a:ea typeface="Raleway"/>
                        <a:cs typeface="Century Gothic"/>
                        <a:sym typeface="Raleway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6437"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lang="es-ES_tradnl" sz="1000" b="1" dirty="0" smtClean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8</a:t>
                      </a:r>
                      <a:endParaRPr sz="1000" b="1" dirty="0">
                        <a:latin typeface="Century Gothic"/>
                        <a:ea typeface="Raleway"/>
                        <a:cs typeface="Century Gothic"/>
                        <a:sym typeface="Raleway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6437"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lang="es-ES_tradnl" sz="1000" b="1" dirty="0" smtClean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9</a:t>
                      </a:r>
                      <a:endParaRPr sz="1000" b="1" dirty="0">
                        <a:latin typeface="Century Gothic"/>
                        <a:ea typeface="Raleway"/>
                        <a:cs typeface="Century Gothic"/>
                        <a:sym typeface="Raleway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6437">
                <a:tc>
                  <a:txBody>
                    <a:bodyPr/>
                    <a:lstStyle/>
                    <a:p>
                      <a:pPr lvl="0" algn="ctr" defTabSz="914400">
                        <a:defRPr sz="1800"/>
                      </a:pPr>
                      <a:r>
                        <a:rPr lang="es-ES_tradnl" sz="1000" b="1" dirty="0" smtClean="0">
                          <a:latin typeface="Century Gothic"/>
                          <a:ea typeface="Raleway"/>
                          <a:cs typeface="Century Gothic"/>
                          <a:sym typeface="Raleway"/>
                        </a:rPr>
                        <a:t>10</a:t>
                      </a:r>
                      <a:endParaRPr sz="1000" b="1" dirty="0">
                        <a:latin typeface="Century Gothic"/>
                        <a:ea typeface="Raleway"/>
                        <a:cs typeface="Century Gothic"/>
                        <a:sym typeface="Raleway"/>
                      </a:endParaRPr>
                    </a:p>
                  </a:txBody>
                  <a:tcPr marL="90308" marR="90308" marT="45096" marB="45096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100">
                          <a:latin typeface="Raleway"/>
                          <a:ea typeface="Raleway"/>
                          <a:cs typeface="Raleway"/>
                          <a:sym typeface="Raleway"/>
                        </a:defRPr>
                      </a:pPr>
                      <a:endParaRPr sz="1300" dirty="0">
                        <a:latin typeface="Century Gothic"/>
                        <a:cs typeface="Century Gothic"/>
                      </a:endParaRPr>
                    </a:p>
                  </a:txBody>
                  <a:tcPr marL="90308" marR="90308" marT="45096" marB="45096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4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s-ES" b="1" dirty="0" smtClean="0"/>
              <a:t>Publicaciones de </a:t>
            </a:r>
            <a:r>
              <a:rPr lang="es-ES" b="1" dirty="0" err="1" smtClean="0"/>
              <a:t>facebook</a:t>
            </a:r>
            <a:endParaRPr lang="es-ES" b="1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02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Publicaci</a:t>
            </a:r>
            <a:r>
              <a:rPr lang="es-ES_tradnl" dirty="0" err="1" smtClean="0"/>
              <a:t>ón</a:t>
            </a:r>
            <a:endParaRPr lang="es-ES" dirty="0"/>
          </a:p>
        </p:txBody>
      </p:sp>
      <p:grpSp>
        <p:nvGrpSpPr>
          <p:cNvPr id="14" name="Agrupar 13"/>
          <p:cNvGrpSpPr/>
          <p:nvPr/>
        </p:nvGrpSpPr>
        <p:grpSpPr>
          <a:xfrm>
            <a:off x="1294705" y="1722885"/>
            <a:ext cx="4510617" cy="4261556"/>
            <a:chOff x="838200" y="1690688"/>
            <a:chExt cx="4510617" cy="4261556"/>
          </a:xfrm>
        </p:grpSpPr>
        <p:sp>
          <p:nvSpPr>
            <p:cNvPr id="4" name="Rectangle 12"/>
            <p:cNvSpPr/>
            <p:nvPr/>
          </p:nvSpPr>
          <p:spPr bwMode="auto">
            <a:xfrm>
              <a:off x="838200" y="4050504"/>
              <a:ext cx="4510617" cy="1901740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s-ES_tradnl" sz="2400" b="1" dirty="0" smtClean="0">
                  <a:ln>
                    <a:solidFill>
                      <a:srgbClr val="4166B3"/>
                    </a:solidFill>
                  </a:ln>
                  <a:solidFill>
                    <a:srgbClr val="4166B3"/>
                  </a:solidFill>
                </a:rPr>
                <a:t>Cambia el relleno de imagen por el diseño final</a:t>
              </a:r>
              <a:endParaRPr lang="en-US" sz="2400" b="1" dirty="0">
                <a:ln>
                  <a:solidFill>
                    <a:srgbClr val="4166B3"/>
                  </a:solidFill>
                </a:ln>
                <a:solidFill>
                  <a:srgbClr val="4166B3"/>
                </a:solidFill>
              </a:endParaRPr>
            </a:p>
          </p:txBody>
        </p:sp>
        <p:sp>
          <p:nvSpPr>
            <p:cNvPr id="5" name="Rectángulo 4"/>
            <p:cNvSpPr/>
            <p:nvPr/>
          </p:nvSpPr>
          <p:spPr>
            <a:xfrm>
              <a:off x="1301751" y="1690688"/>
              <a:ext cx="16584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err="1" smtClean="0">
                  <a:solidFill>
                    <a:srgbClr val="4166B3"/>
                  </a:solidFill>
                </a:rPr>
                <a:t>Nombre</a:t>
              </a:r>
              <a:r>
                <a:rPr lang="en-US" b="1" dirty="0" smtClean="0">
                  <a:solidFill>
                    <a:srgbClr val="4166B3"/>
                  </a:solidFill>
                </a:rPr>
                <a:t> p</a:t>
              </a:r>
              <a:r>
                <a:rPr lang="es-ES_tradnl" b="1" dirty="0" err="1" smtClean="0">
                  <a:solidFill>
                    <a:srgbClr val="4166B3"/>
                  </a:solidFill>
                </a:rPr>
                <a:t>ágina</a:t>
              </a:r>
              <a:endParaRPr lang="es-ES" dirty="0">
                <a:solidFill>
                  <a:srgbClr val="4166B3"/>
                </a:solidFill>
              </a:endParaRPr>
            </a:p>
          </p:txBody>
        </p:sp>
        <p:sp>
          <p:nvSpPr>
            <p:cNvPr id="6" name="Elipse 5"/>
            <p:cNvSpPr/>
            <p:nvPr/>
          </p:nvSpPr>
          <p:spPr>
            <a:xfrm>
              <a:off x="840245" y="1722885"/>
              <a:ext cx="529238" cy="529238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" name="Rectángulo 6"/>
            <p:cNvSpPr/>
            <p:nvPr/>
          </p:nvSpPr>
          <p:spPr>
            <a:xfrm>
              <a:off x="1313195" y="1971448"/>
              <a:ext cx="12969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_tradnl" sz="1200" dirty="0" smtClean="0">
                  <a:solidFill>
                    <a:schemeClr val="bg1">
                      <a:lumMod val="50000"/>
                    </a:schemeClr>
                  </a:solidFill>
                </a:rPr>
                <a:t>Fecha publicaci</a:t>
              </a:r>
              <a:r>
                <a:rPr lang="es-ES_tradnl" sz="1200" dirty="0" smtClean="0">
                  <a:solidFill>
                    <a:schemeClr val="bg1">
                      <a:lumMod val="50000"/>
                    </a:schemeClr>
                  </a:solidFill>
                </a:rPr>
                <a:t>ón</a:t>
              </a:r>
              <a:endParaRPr lang="es-E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" name="Rectángulo 7"/>
            <p:cNvSpPr/>
            <p:nvPr/>
          </p:nvSpPr>
          <p:spPr>
            <a:xfrm>
              <a:off x="838200" y="2342045"/>
              <a:ext cx="4510617" cy="13081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err="1" smtClean="0">
                  <a:solidFill>
                    <a:schemeClr val="bg1">
                      <a:lumMod val="50000"/>
                    </a:schemeClr>
                  </a:solidFill>
                </a:rPr>
                <a:t>Copy</a:t>
              </a:r>
              <a:r>
                <a:rPr lang="es-ES" dirty="0" smtClean="0">
                  <a:solidFill>
                    <a:schemeClr val="bg1">
                      <a:lumMod val="50000"/>
                    </a:schemeClr>
                  </a:solidFill>
                </a:rPr>
                <a:t> del post (texto + enlaces)</a:t>
              </a:r>
              <a:endParaRPr lang="es-E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5" name="Agrupar 14"/>
          <p:cNvGrpSpPr/>
          <p:nvPr/>
        </p:nvGrpSpPr>
        <p:grpSpPr>
          <a:xfrm>
            <a:off x="6707022" y="1755082"/>
            <a:ext cx="4510617" cy="4261556"/>
            <a:chOff x="838200" y="1690688"/>
            <a:chExt cx="4510617" cy="4261556"/>
          </a:xfrm>
        </p:grpSpPr>
        <p:sp>
          <p:nvSpPr>
            <p:cNvPr id="16" name="Rectangle 12"/>
            <p:cNvSpPr/>
            <p:nvPr/>
          </p:nvSpPr>
          <p:spPr bwMode="auto">
            <a:xfrm>
              <a:off x="838200" y="4050504"/>
              <a:ext cx="4510617" cy="1901740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s-ES_tradnl" sz="2400" b="1" dirty="0" smtClean="0">
                  <a:ln>
                    <a:solidFill>
                      <a:srgbClr val="4166B3"/>
                    </a:solidFill>
                  </a:ln>
                  <a:solidFill>
                    <a:srgbClr val="4166B3"/>
                  </a:solidFill>
                </a:rPr>
                <a:t>Cambia el relleno de imagen por el diseño final</a:t>
              </a:r>
              <a:endParaRPr lang="en-US" sz="2400" b="1" dirty="0">
                <a:ln>
                  <a:solidFill>
                    <a:srgbClr val="4166B3"/>
                  </a:solidFill>
                </a:ln>
                <a:solidFill>
                  <a:srgbClr val="4166B3"/>
                </a:solidFill>
              </a:endParaRPr>
            </a:p>
          </p:txBody>
        </p:sp>
        <p:sp>
          <p:nvSpPr>
            <p:cNvPr id="17" name="Rectángulo 16"/>
            <p:cNvSpPr/>
            <p:nvPr/>
          </p:nvSpPr>
          <p:spPr>
            <a:xfrm>
              <a:off x="1301751" y="1690688"/>
              <a:ext cx="16584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err="1" smtClean="0">
                  <a:solidFill>
                    <a:srgbClr val="4166B3"/>
                  </a:solidFill>
                </a:rPr>
                <a:t>Nombre</a:t>
              </a:r>
              <a:r>
                <a:rPr lang="en-US" b="1" dirty="0" smtClean="0">
                  <a:solidFill>
                    <a:srgbClr val="4166B3"/>
                  </a:solidFill>
                </a:rPr>
                <a:t> p</a:t>
              </a:r>
              <a:r>
                <a:rPr lang="es-ES_tradnl" b="1" dirty="0" err="1" smtClean="0">
                  <a:solidFill>
                    <a:srgbClr val="4166B3"/>
                  </a:solidFill>
                </a:rPr>
                <a:t>ágina</a:t>
              </a:r>
              <a:endParaRPr lang="es-ES" dirty="0">
                <a:solidFill>
                  <a:srgbClr val="4166B3"/>
                </a:solidFill>
              </a:endParaRPr>
            </a:p>
          </p:txBody>
        </p:sp>
        <p:sp>
          <p:nvSpPr>
            <p:cNvPr id="18" name="Elipse 17"/>
            <p:cNvSpPr/>
            <p:nvPr/>
          </p:nvSpPr>
          <p:spPr>
            <a:xfrm>
              <a:off x="840245" y="1722885"/>
              <a:ext cx="529238" cy="529238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Rectángulo 18"/>
            <p:cNvSpPr/>
            <p:nvPr/>
          </p:nvSpPr>
          <p:spPr>
            <a:xfrm>
              <a:off x="1313195" y="1971448"/>
              <a:ext cx="12969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_tradnl" sz="1200" dirty="0" smtClean="0">
                  <a:solidFill>
                    <a:schemeClr val="bg1">
                      <a:lumMod val="50000"/>
                    </a:schemeClr>
                  </a:solidFill>
                </a:rPr>
                <a:t>Fecha publicaci</a:t>
              </a:r>
              <a:r>
                <a:rPr lang="es-ES_tradnl" sz="1200" dirty="0" smtClean="0">
                  <a:solidFill>
                    <a:schemeClr val="bg1">
                      <a:lumMod val="50000"/>
                    </a:schemeClr>
                  </a:solidFill>
                </a:rPr>
                <a:t>ón</a:t>
              </a:r>
              <a:endParaRPr lang="es-E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0" name="Rectángulo 19"/>
            <p:cNvSpPr/>
            <p:nvPr/>
          </p:nvSpPr>
          <p:spPr>
            <a:xfrm>
              <a:off x="838200" y="2342045"/>
              <a:ext cx="4510617" cy="13081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err="1" smtClean="0">
                  <a:solidFill>
                    <a:schemeClr val="bg1">
                      <a:lumMod val="50000"/>
                    </a:schemeClr>
                  </a:solidFill>
                </a:rPr>
                <a:t>Copy</a:t>
              </a:r>
              <a:r>
                <a:rPr lang="es-ES" dirty="0" smtClean="0">
                  <a:solidFill>
                    <a:schemeClr val="bg1">
                      <a:lumMod val="50000"/>
                    </a:schemeClr>
                  </a:solidFill>
                </a:rPr>
                <a:t> del post (texto + enlaces)</a:t>
              </a:r>
              <a:endParaRPr lang="es-E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418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s-ES" b="1" dirty="0" smtClean="0"/>
              <a:t>Publicaciones de Instagram</a:t>
            </a:r>
            <a:endParaRPr lang="es-ES" b="1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30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Publicaci</a:t>
            </a:r>
            <a:r>
              <a:rPr lang="es-ES_tradnl" dirty="0" err="1" smtClean="0"/>
              <a:t>ón</a:t>
            </a:r>
            <a:endParaRPr lang="es-ES" dirty="0"/>
          </a:p>
        </p:txBody>
      </p:sp>
      <p:grpSp>
        <p:nvGrpSpPr>
          <p:cNvPr id="14" name="Agrupar 13"/>
          <p:cNvGrpSpPr/>
          <p:nvPr/>
        </p:nvGrpSpPr>
        <p:grpSpPr>
          <a:xfrm>
            <a:off x="1267747" y="1260723"/>
            <a:ext cx="4510617" cy="5343277"/>
            <a:chOff x="838199" y="1722885"/>
            <a:chExt cx="4510617" cy="5343277"/>
          </a:xfrm>
        </p:grpSpPr>
        <p:sp>
          <p:nvSpPr>
            <p:cNvPr id="4" name="Rectangle 12"/>
            <p:cNvSpPr/>
            <p:nvPr/>
          </p:nvSpPr>
          <p:spPr bwMode="auto">
            <a:xfrm>
              <a:off x="838199" y="2348631"/>
              <a:ext cx="4510617" cy="331292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s-ES_tradnl" sz="2400" b="1" dirty="0" smtClean="0">
                  <a:ln>
                    <a:solidFill>
                      <a:srgbClr val="4166B3"/>
                    </a:solidFill>
                  </a:ln>
                  <a:solidFill>
                    <a:srgbClr val="4166B3"/>
                  </a:solidFill>
                </a:rPr>
                <a:t>Cambia el relleno de imagen por el diseño final</a:t>
              </a:r>
              <a:endParaRPr lang="en-US" sz="2400" b="1" dirty="0">
                <a:ln>
                  <a:solidFill>
                    <a:srgbClr val="4166B3"/>
                  </a:solidFill>
                </a:ln>
                <a:solidFill>
                  <a:srgbClr val="4166B3"/>
                </a:solidFill>
              </a:endParaRPr>
            </a:p>
          </p:txBody>
        </p:sp>
        <p:sp>
          <p:nvSpPr>
            <p:cNvPr id="5" name="Rectángulo 4"/>
            <p:cNvSpPr/>
            <p:nvPr/>
          </p:nvSpPr>
          <p:spPr>
            <a:xfrm>
              <a:off x="1369483" y="1770264"/>
              <a:ext cx="2191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_tradnl" b="1" dirty="0" smtClean="0">
                  <a:solidFill>
                    <a:schemeClr val="bg1">
                      <a:lumMod val="50000"/>
                    </a:schemeClr>
                  </a:solidFill>
                </a:rPr>
                <a:t>Usuario Instagram</a:t>
              </a:r>
              <a:endParaRPr lang="es-E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Elipse 5"/>
            <p:cNvSpPr/>
            <p:nvPr/>
          </p:nvSpPr>
          <p:spPr>
            <a:xfrm>
              <a:off x="840245" y="1722885"/>
              <a:ext cx="529238" cy="529238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Rectángulo 7"/>
            <p:cNvSpPr/>
            <p:nvPr/>
          </p:nvSpPr>
          <p:spPr>
            <a:xfrm>
              <a:off x="838199" y="5758062"/>
              <a:ext cx="4510617" cy="1308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err="1" smtClean="0">
                  <a:solidFill>
                    <a:schemeClr val="bg1">
                      <a:lumMod val="50000"/>
                    </a:schemeClr>
                  </a:solidFill>
                </a:rPr>
                <a:t>Copy</a:t>
              </a:r>
              <a:r>
                <a:rPr lang="es-ES" dirty="0" smtClean="0">
                  <a:solidFill>
                    <a:schemeClr val="bg1">
                      <a:lumMod val="50000"/>
                    </a:schemeClr>
                  </a:solidFill>
                </a:rPr>
                <a:t> del post (texto + enlaces)</a:t>
              </a:r>
              <a:endParaRPr lang="es-E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747" y="5278360"/>
            <a:ext cx="514350" cy="243919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2688" y="5278360"/>
            <a:ext cx="235676" cy="235676"/>
          </a:xfrm>
          <a:prstGeom prst="rect">
            <a:avLst/>
          </a:prstGeom>
        </p:spPr>
      </p:pic>
      <p:grpSp>
        <p:nvGrpSpPr>
          <p:cNvPr id="21" name="Agrupar 20"/>
          <p:cNvGrpSpPr/>
          <p:nvPr/>
        </p:nvGrpSpPr>
        <p:grpSpPr>
          <a:xfrm>
            <a:off x="6307602" y="1308102"/>
            <a:ext cx="4510617" cy="5343277"/>
            <a:chOff x="838199" y="1722885"/>
            <a:chExt cx="4510617" cy="5343277"/>
          </a:xfrm>
        </p:grpSpPr>
        <p:sp>
          <p:nvSpPr>
            <p:cNvPr id="22" name="Rectangle 12"/>
            <p:cNvSpPr/>
            <p:nvPr/>
          </p:nvSpPr>
          <p:spPr bwMode="auto">
            <a:xfrm>
              <a:off x="838199" y="2348631"/>
              <a:ext cx="4510617" cy="3312923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s-ES_tradnl" sz="2400" b="1" dirty="0" smtClean="0">
                  <a:ln>
                    <a:solidFill>
                      <a:srgbClr val="4166B3"/>
                    </a:solidFill>
                  </a:ln>
                  <a:solidFill>
                    <a:srgbClr val="4166B3"/>
                  </a:solidFill>
                </a:rPr>
                <a:t>Cambia el relleno de imagen por el diseño final</a:t>
              </a:r>
              <a:endParaRPr lang="en-US" sz="2400" b="1" dirty="0">
                <a:ln>
                  <a:solidFill>
                    <a:srgbClr val="4166B3"/>
                  </a:solidFill>
                </a:ln>
                <a:solidFill>
                  <a:srgbClr val="4166B3"/>
                </a:solidFill>
              </a:endParaRPr>
            </a:p>
          </p:txBody>
        </p:sp>
        <p:sp>
          <p:nvSpPr>
            <p:cNvPr id="23" name="Rectángulo 22"/>
            <p:cNvSpPr/>
            <p:nvPr/>
          </p:nvSpPr>
          <p:spPr>
            <a:xfrm>
              <a:off x="1369483" y="1770264"/>
              <a:ext cx="2191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_tradnl" b="1" dirty="0" smtClean="0">
                  <a:solidFill>
                    <a:schemeClr val="bg1">
                      <a:lumMod val="50000"/>
                    </a:schemeClr>
                  </a:solidFill>
                </a:rPr>
                <a:t>Usuario Instagram</a:t>
              </a:r>
              <a:endParaRPr lang="es-E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" name="Elipse 23"/>
            <p:cNvSpPr/>
            <p:nvPr/>
          </p:nvSpPr>
          <p:spPr>
            <a:xfrm>
              <a:off x="840245" y="1722885"/>
              <a:ext cx="529238" cy="529238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Rectángulo 24"/>
            <p:cNvSpPr/>
            <p:nvPr/>
          </p:nvSpPr>
          <p:spPr>
            <a:xfrm>
              <a:off x="838199" y="5758062"/>
              <a:ext cx="4510617" cy="1308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 err="1" smtClean="0">
                  <a:solidFill>
                    <a:schemeClr val="bg1">
                      <a:lumMod val="50000"/>
                    </a:schemeClr>
                  </a:solidFill>
                </a:rPr>
                <a:t>Copy</a:t>
              </a:r>
              <a:r>
                <a:rPr lang="es-ES" dirty="0" smtClean="0">
                  <a:solidFill>
                    <a:schemeClr val="bg1">
                      <a:lumMod val="50000"/>
                    </a:schemeClr>
                  </a:solidFill>
                </a:rPr>
                <a:t> del post (texto + enlaces)</a:t>
              </a:r>
              <a:endParaRPr lang="es-E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16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b="1" dirty="0" smtClean="0">
                <a:latin typeface="Century Gothic" charset="0"/>
                <a:ea typeface="Century Gothic" charset="0"/>
                <a:cs typeface="Century Gothic" charset="0"/>
              </a:rPr>
              <a:t>C</a:t>
            </a:r>
            <a:r>
              <a:rPr lang="es-ES_tradnl" b="1" dirty="0" smtClean="0">
                <a:latin typeface="Century Gothic" charset="0"/>
                <a:ea typeface="Century Gothic" charset="0"/>
                <a:cs typeface="Century Gothic" charset="0"/>
              </a:rPr>
              <a:t>réditos</a:t>
            </a:r>
            <a:endParaRPr lang="es-ES" b="1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sz="3649" b="1" dirty="0"/>
              <a:t>Plantilla creada por Vilma N</a:t>
            </a:r>
            <a:r>
              <a:rPr lang="es-ES_tradnl" sz="3649" b="1" dirty="0" err="1"/>
              <a:t>úñez</a:t>
            </a:r>
            <a:endParaRPr lang="es-ES_tradnl" sz="3649" b="1" dirty="0"/>
          </a:p>
          <a:p>
            <a:pPr algn="ctr"/>
            <a:endParaRPr lang="es-ES_tradnl" sz="3649" b="1" dirty="0"/>
          </a:p>
          <a:p>
            <a:pPr algn="ctr"/>
            <a:r>
              <a:rPr lang="es-ES_tradnl" sz="3649" b="1" dirty="0"/>
              <a:t>Más recursos en </a:t>
            </a:r>
          </a:p>
          <a:p>
            <a:pPr algn="ctr"/>
            <a:r>
              <a:rPr lang="es-ES_tradnl" sz="3649" b="1" dirty="0">
                <a:hlinkClick r:id="rId2"/>
              </a:rPr>
              <a:t>www.vilmanunez.com/recursos</a:t>
            </a:r>
            <a:r>
              <a:rPr lang="es-ES_tradnl" sz="3649" b="1" dirty="0"/>
              <a:t> </a:t>
            </a:r>
            <a:endParaRPr lang="es-ES" sz="3649" b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067" y="5608408"/>
            <a:ext cx="4771258" cy="71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signia">
  <a:themeElements>
    <a:clrScheme name="Insignia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Insignia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Insignia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23</TotalTime>
  <Words>132</Words>
  <Application>Microsoft Macintosh PowerPoint</Application>
  <PresentationFormat>Panorámica</PresentationFormat>
  <Paragraphs>45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6" baseType="lpstr">
      <vt:lpstr>Calibri</vt:lpstr>
      <vt:lpstr>Century Gothic</vt:lpstr>
      <vt:lpstr>Gill Sans MT</vt:lpstr>
      <vt:lpstr>Impact</vt:lpstr>
      <vt:lpstr>Raleway</vt:lpstr>
      <vt:lpstr>Raleway Heavy</vt:lpstr>
      <vt:lpstr>Arial</vt:lpstr>
      <vt:lpstr>Insignia</vt:lpstr>
      <vt:lpstr>Plantilla  calendario  editorial con IMÁGENES</vt:lpstr>
      <vt:lpstr>Calendario editorial</vt:lpstr>
      <vt:lpstr>Calendario editorial</vt:lpstr>
      <vt:lpstr>Publicaciones de facebook</vt:lpstr>
      <vt:lpstr>Publicación</vt:lpstr>
      <vt:lpstr>Publicaciones de Instagram</vt:lpstr>
      <vt:lpstr>Publicación</vt:lpstr>
      <vt:lpstr>Créditos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Vilma Nuñez</dc:creator>
  <cp:lastModifiedBy>Vilma Nuñez</cp:lastModifiedBy>
  <cp:revision>7</cp:revision>
  <dcterms:created xsi:type="dcterms:W3CDTF">2018-01-08T20:56:25Z</dcterms:created>
  <dcterms:modified xsi:type="dcterms:W3CDTF">2018-01-08T21:19:55Z</dcterms:modified>
</cp:coreProperties>
</file>

<file path=docProps/thumbnail.jpeg>
</file>